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jpg" ContentType="image/jpg"/>
  <Default Extension="png" ContentType="image/png"/>
  <Default Extension="gif" ContentType="image/gif"/>
  <Default Extension="xlsx" ContentType="application/vnd.openxmlformats-officedocument.spreadsheetml.sheet"/>
  <Default Extension="mp4" ContentType="video/unknown"/>
  <Default Extension="emf" ContentType="image/x-emf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689" r:id="rId13"/>
  </p:sldMasterIdLst>
  <p:sldIdLst>
    <p:sldId id="256" r:id="rId15"/>
    <p:sldId id="257" r:id="rId16"/>
    <p:sldId id="274" r:id="rId17"/>
    <p:sldId id="333" r:id="rId18"/>
    <p:sldId id="338" r:id="rId19"/>
    <p:sldId id="340" r:id="rId20"/>
    <p:sldId id="332" r:id="rId21"/>
    <p:sldId id="339" r:id="rId22"/>
    <p:sldId id="341" r:id="rId23"/>
    <p:sldId id="342" r:id="rId24"/>
    <p:sldId id="343" r:id="rId25"/>
    <p:sldId id="350" r:id="rId26"/>
    <p:sldId id="358" r:id="rId27"/>
    <p:sldId id="331" r:id="rId28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orient="horz" pos="2157" userDrawn="1">
          <p15:clr>
            <a:srgbClr val="A4A3A4"/>
          </p15:clr>
        </p15:guide>
        <p15:guide id="1" pos="28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0"/>
    <p:restoredTop sz="94660"/>
  </p:normalViewPr>
  <p:slideViewPr>
    <p:cSldViewPr snapToGrid="1" snapToObjects="1">
      <p:cViewPr varScale="1">
        <p:scale>
          <a:sx n="64" d="100"/>
          <a:sy n="64" d="100"/>
        </p:scale>
        <p:origin x="-1392" y="-96"/>
      </p:cViewPr>
      <p:guideLst>
        <p:guide orient="horz" pos="2157"/>
        <p:guide pos="28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slide" Target="slides/slide1.xml"></Relationship><Relationship Id="rId16" Type="http://schemas.openxmlformats.org/officeDocument/2006/relationships/slide" Target="slides/slide2.xml"></Relationship><Relationship Id="rId17" Type="http://schemas.openxmlformats.org/officeDocument/2006/relationships/slide" Target="slides/slide3.xml"></Relationship><Relationship Id="rId18" Type="http://schemas.openxmlformats.org/officeDocument/2006/relationships/slide" Target="slides/slide4.xml"></Relationship><Relationship Id="rId19" Type="http://schemas.openxmlformats.org/officeDocument/2006/relationships/slide" Target="slides/slide5.xml"></Relationship><Relationship Id="rId20" Type="http://schemas.openxmlformats.org/officeDocument/2006/relationships/slide" Target="slides/slide6.xml"></Relationship><Relationship Id="rId21" Type="http://schemas.openxmlformats.org/officeDocument/2006/relationships/slide" Target="slides/slide7.xml"></Relationship><Relationship Id="rId22" Type="http://schemas.openxmlformats.org/officeDocument/2006/relationships/slide" Target="slides/slide8.xml"></Relationship><Relationship Id="rId23" Type="http://schemas.openxmlformats.org/officeDocument/2006/relationships/slide" Target="slides/slide9.xml"></Relationship><Relationship Id="rId24" Type="http://schemas.openxmlformats.org/officeDocument/2006/relationships/slide" Target="slides/slide10.xml"></Relationship><Relationship Id="rId25" Type="http://schemas.openxmlformats.org/officeDocument/2006/relationships/slide" Target="slides/slide11.xml"></Relationship><Relationship Id="rId26" Type="http://schemas.openxmlformats.org/officeDocument/2006/relationships/slide" Target="slides/slide12.xml"></Relationship><Relationship Id="rId27" Type="http://schemas.openxmlformats.org/officeDocument/2006/relationships/slide" Target="slides/slide13.xml"></Relationship><Relationship Id="rId28" Type="http://schemas.openxmlformats.org/officeDocument/2006/relationships/slide" Target="slides/slide14.xml"></Relationship><Relationship Id="rId29" Type="http://schemas.openxmlformats.org/officeDocument/2006/relationships/viewProps" Target="viewProps.xml"></Relationship><Relationship Id="rId30" Type="http://schemas.openxmlformats.org/officeDocument/2006/relationships/presProps" Target="presProps.xml"></Relationship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080" units="cm"/>
        </inkml:traceFormat>
        <inkml:channelProperties>
          <inkml:channelProperty channel="X" name="resolution" value="66.666656" units="1/cm"/>
          <inkml:channelProperty channel="Y" name="resolution" value="40.000000" units="1/cm"/>
        </inkml:channelProperties>
      </inkml:inkSource>
    </inkml:context>
    <inkml:brush xml:id="br0">
      <inkml:brushProperty name="width" value="0.035278" units="cm"/>
      <inkml:brushProperty name="height" value="0.035278" units="cm"/>
      <inkml:brushProperty name="color" value="#ff0000"/>
      <inkml:brushProperty name="fitToCurve" value="1"/>
    </inkml:brush>
  </inkml:definitions>
  <inkml:trace contextRef="#ctx0" brushRef="#br0">7105 852,'-81'0,"0"0,-244-40,81-42,41 1,41 41,-41-1,122 41,-82 0,41-81,82 81,-41 0,40 0,-81 0,41 0,0 0,0 0,40-41,-40 41,40 0,-40 0,40 0,1 0,-82-40,81 40,-40 0,0 0,0-82,-1 82,-39-40,39 40,-39 0,39 0,42 0,-82-41,0 41,-40-40,121 40,-81 0,82 0,-123 0,82 0,0 0,-81 0,80 0,1 0,0 0,0 0,40 0,-40 0,0 0,-1 0,-39 0,-42 0,123 0,-82 0,41 0,-1 0,1 0,-41 0,82 0,-41 0,40 0,0 0,-40 0,41 0,-1 0,-40 0,40 0,1 0,-1 0,-40 0,40 0,1 81,-1-81,0 0,41 40,-81 1,0 40,81 41,-41-41,-40 0,81-40,0 40,-40 41,40 0,0-41,0 0,0-40,0-1,0 82,0-81,0 40,0-40,0-1,0 41,0-40,0 81,40-122,-40 40,41 42,-41-42,81 41,-81-40,41 0,-1-1,-40 1,41 0,-1 40,1-41,0 1,40 40,-81-40,40-41,42 0,-1 81,0-40,0-1,82 1,-42 40,-39-81,39 41,-39-41,80 0,-40 40,0 41,40-40,0 0,1-41,-1 40,41 41,41-40,-41-41,0 81,41-40,-41-41,0 81,81-81,-40 41,-41-1,81-40,0 41,81 81,-121-122,0 40,-41 1,81-41,-81 40,41-40,-1 0,41 0,1 0,-1 0,-81 0,0 0,0 0,0 0,81 0,-81 0,0 0,81 0,82 0,-123 0,1 0,-41 0,0 0,-40 0,40 0,-122 0,122 0,-41 0,41 0,-40 0,40 0,0 0,0 0,81 82,-81-82,81 81,0-41,82-40,-82 0,41 0,0 0,-41 0,81 41,-40-41,-122 0,81 0,-81 0,0 0,41 0,0 0,121 81,-162-81,0 0,81 0,-121 0,-1 0,-40 0,40 0,1 0,40 0,-122 0,122 0,-81 0,40 0,41 0,-40 0,-82 0,122 0,-41 0,1 0,40 0,0 0,0 0,0 0,-41 0,41 0,-81 0,81 0,-40 0,121-81,-203 81,81-122,-40 122,41-40,-42-1,-80 41,81-41,-41 1,0-1,41 1,40-42,-121 82,40-40,163-1,-203 1,80 40,42-82,-82 42,81-1,-121 1,40-42,0 42,1 40,-1-41,0-40,41 40,40-40,-40 41,-41-42,82 42,-82-41,41 40,-41 41,0-41,82 1,-82-41,41 40,-41-40,-41 40,1 41,0-40,-1-1,41 41,1-41,-42 1,-40-1,41 41,-1-81,-40 40,41 1,0-1,-41 0,40 41,-40-40,0-41,0 40,-40-40,-1 40,0 1,1-1,-41 0,-1 41,1-81,-41 81,-40-40,81 40,-82 0,41-41,-81 41,122 0,-122 0,41 0,-41-122,40 122,-40 0,41 0,0 0,40 0,-81 0,40 0,-80 0,80 0,-80 0,-1 0,41 0,0 0,-122 0,41 0,81 0,-81 0,81 0,-82 0,82 0,0 0,-162 0,284 0,-122 0,-41 0,1 0,80 0,-81 0,-40 0,81 0,-81 0,81 0,-81 0,81-40,-81 40,81 0,-163 0,163 0,0 0,-41-41,1 41,-1 0,41-41,0 41,-81-81,81 81,-41-40,82-1,40 41,0-41,0 41,-40 0,81-81,0 81,-41 0,41 0,-41-40,0 40,-40-41,40 41,0-41,-40 41,40 0,0-40,0-1,0 41,0-40,1-1,-1 41,0 0,41 0,-41-41,0 41,82 0,-82-40,81 40,-81 0,41-41,41 41,-42 0,-39 0,-1-40,81 40,-81 0,82 0,-1 0,-121-41,121 41,-40 0,0-81,-41 81,81 0,-81-41,41 41,0 0,-81-40,80 40,1 0,0 0,-81-41,80 41,1 0,0 0,0 0,0 0,-41 0,0 0,41 0,-122-81,81 81,0 0,0 0,0 0,41 0,0-41,-41 41,0-40,1 40,39 0,-80 0,81 0,0 0,40 0,-40 0,0 0,40 0,0 0,1 0,-1 0,-81 0,82 0,-82 0,0 0,81 0,1 0,-41 0,-1 0,-39 0,80 0,-121 0,40 0,41 0,-82 0,1 0,81 0,-41 0,122 0</inkml:trace>
</inkml:ink>
</file>

<file path=ppt/media/fImage1277406767035.png>
</file>

<file path=ppt/media/fImage22576709894.png>
</file>

<file path=ppt/media/fImage2929315789718.png>
</file>

<file path=ppt/media/fImage35496751322.png>
</file>

<file path=ppt/media/fImage3739547077529.png>
</file>

<file path=ppt/media/fImage3940966947673.png>
</file>

<file path=ppt/media/fImage4322347062662.png>
</file>

<file path=ppt/media/fImage435856743811.png>
</file>

<file path=ppt/media/fImage4434635749358.jpeg>
</file>

<file path=ppt/media/fImage44524254341.jpeg>
</file>

<file path=ppt/media/fImage4515735764604.jpeg>
</file>

<file path=ppt/media/fImage4718475759961.jpeg>
</file>

<file path=ppt/media/fImage80346718703.png>
</file>

<file path=ppt/media/image155.png>
</file>

<file path=ppt/media/image156.png>
</file>

<file path=ppt/media/image2.png>
</file>

<file path=ppt/media/image3.png>
</file>

<file path=ppt/media/image4.png>
</file>

<file path=ppt/media/image5.png>
</file>

<file path=ppt/media/image58.png>
</file>

<file path=ppt/media/image59.png>
</file>

<file path=ppt/media/media11170442.mp4>
</file>

<file path=ppt/media/media25721823.mp4>
</file>

<file path=ppt/media/media31879913.mp4>
</file>

<file path=ppt/media/media47919484.mp4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6/16/2023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6/13/2013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�#�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3" Type="http://schemas.openxmlformats.org/officeDocument/2006/relationships/image" Target="../media/image2.png"></Relationship><Relationship Id="rId4" Type="http://schemas.openxmlformats.org/officeDocument/2006/relationships/image" Target="../media/image3.png"></Relationship><Relationship Id="rId5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image" Target="../media/fImage4322347062662.png"></Relationship><Relationship Id="rId3" Type="http://schemas.openxmlformats.org/officeDocument/2006/relationships/video" Target="../media/media31879913.mp4"></Relationship><Relationship Id="rId4" Type="http://schemas.microsoft.com/office/2007/relationships/media" Target="../media/media31879913.mp4"></Relationship><Relationship Id="rId5" Type="http://schemas.openxmlformats.org/officeDocument/2006/relationships/slideLayout" Target="../slideLayouts/slideLayout1.xml"></Relationship></Relationships>
</file>

<file path=ppt/slides/_rels/slide11.xml.rels><?xml version="1.0" encoding="UTF-8"?>
<Relationships xmlns="http://schemas.openxmlformats.org/package/2006/relationships"><Relationship Id="rId2" Type="http://schemas.openxmlformats.org/officeDocument/2006/relationships/image" Target="../media/fImage3739547077529.png"></Relationship><Relationship Id="rId3" Type="http://schemas.openxmlformats.org/officeDocument/2006/relationships/video" Target="../media/media47919484.mp4"></Relationship><Relationship Id="rId4" Type="http://schemas.microsoft.com/office/2007/relationships/media" Target="../media/media47919484.mp4"></Relationship><Relationship Id="rId5" Type="http://schemas.openxmlformats.org/officeDocument/2006/relationships/slideLayout" Target="../slideLayouts/slideLayout1.xml"></Relationship></Relationships>
</file>

<file path=ppt/slides/_rels/slide12.xml.rels><?xml version="1.0" encoding="UTF-8"?>
<Relationships xmlns="http://schemas.openxmlformats.org/package/2006/relationships"><Relationship Id="rId2" Type="http://schemas.openxmlformats.org/officeDocument/2006/relationships/image" Target="../media/image58.png"></Relationship><Relationship Id="rId3" Type="http://schemas.openxmlformats.org/officeDocument/2006/relationships/image" Target="../media/image59.png"></Relationship><Relationship Id="rId4" Type="http://schemas.openxmlformats.org/officeDocument/2006/relationships/slideLayout" Target="../slideLayouts/slideLayout1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image58.png"></Relationship><Relationship Id="rId3" Type="http://schemas.openxmlformats.org/officeDocument/2006/relationships/image" Target="../media/image59.png"></Relationship></Relationships>
</file>

<file path=ppt/slides/_rels/slide14.xml.rels><?xml version="1.0" encoding="UTF-8"?>
<Relationships xmlns="http://schemas.openxmlformats.org/package/2006/relationships"><Relationship Id="rId2" Type="http://schemas.openxmlformats.org/officeDocument/2006/relationships/image" Target="../media/image155.png"></Relationship><Relationship Id="rId3" Type="http://schemas.openxmlformats.org/officeDocument/2006/relationships/image" Target="../media/image156.png"></Relationship><Relationship Id="rId4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image" Target="../media/image4.png"></Relationship><Relationship Id="rId3" Type="http://schemas.openxmlformats.org/officeDocument/2006/relationships/image" Target="../media/image5.png"></Relationship><Relationship Id="rId4" Type="http://schemas.openxmlformats.org/officeDocument/2006/relationships/slideLayout" Target="../slideLayouts/slideLayout1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image" Target="../media/image58.png"></Relationship><Relationship Id="rId3" Type="http://schemas.openxmlformats.org/officeDocument/2006/relationships/image" Target="../media/image59.png"></Relationship><Relationship Id="rId4" Type="http://schemas.openxmlformats.org/officeDocument/2006/relationships/slideLayout" Target="../slideLayouts/slideLayout1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image" Target="../media/fImage44524254341.jpeg"></Relationship><Relationship Id="rId11" Type="http://schemas.openxmlformats.org/officeDocument/2006/relationships/image" Target="../media/fImage4718475759961.jpeg"></Relationship><Relationship Id="rId12" Type="http://schemas.openxmlformats.org/officeDocument/2006/relationships/image" Target="../media/fImage4515735764604.jpeg"></Relationship><Relationship Id="rId13" Type="http://schemas.openxmlformats.org/officeDocument/2006/relationships/image" Target="../media/fImage4434635749358.jpeg"></Relationship><Relationship Id="rId14" Type="http://schemas.openxmlformats.org/officeDocument/2006/relationships/slideLayout" Target="../slideLayouts/slideLayout1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image" Target="../media/fImage2929315789718.png"></Relationship><Relationship Id="rId3" Type="http://schemas.openxmlformats.org/officeDocument/2006/relationships/video" Target="../media/media11170442.mp4"></Relationship><Relationship Id="rId4" Type="http://schemas.microsoft.com/office/2007/relationships/media" Target="../media/media11170442.mp4"></Relationship><Relationship Id="rId10" Type="http://schemas.openxmlformats.org/officeDocument/2006/relationships/slideLayout" Target="../slideLayouts/slideLayout1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1277406767035.png"></Relationship><Relationship Id="rId3" Type="http://schemas.openxmlformats.org/officeDocument/2006/relationships/image" Target="../media/fImage22576709894.png"></Relationship><Relationship Id="rId4" Type="http://schemas.openxmlformats.org/officeDocument/2006/relationships/image" Target="../media/fImage80346718703.png"></Relationship><Relationship Id="rId5" Type="http://schemas.openxmlformats.org/officeDocument/2006/relationships/image" Target="../media/fImage435856743811.png"></Relationship><Relationship Id="rId6" Type="http://schemas.openxmlformats.org/officeDocument/2006/relationships/image" Target="../media/fImage35496751322.png"></Relationship><Relationship Id="rId7" Type="http://schemas.openxmlformats.org/officeDocument/2006/relationships/customXml" Target="../ink/ink1.xml"></Relationship><Relationship Id="rId8" Type="http://schemas.openxmlformats.org/officeDocument/2006/relationships/image" Target="../media/fImage18116677333.emf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image58.png"></Relationship><Relationship Id="rId3" Type="http://schemas.openxmlformats.org/officeDocument/2006/relationships/image" Target="../media/image59.png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image58.png"></Relationship><Relationship Id="rId3" Type="http://schemas.openxmlformats.org/officeDocument/2006/relationships/image" Target="../media/image59.png"></Relationship></Relationships>
</file>

<file path=ppt/slides/_rels/slide9.xml.rels><?xml version="1.0" encoding="UTF-8"?>
<Relationships xmlns="http://schemas.openxmlformats.org/package/2006/relationships"><Relationship Id="rId2" Type="http://schemas.openxmlformats.org/officeDocument/2006/relationships/image" Target="../media/fImage3940966947673.png"></Relationship><Relationship Id="rId3" Type="http://schemas.openxmlformats.org/officeDocument/2006/relationships/video" Target="../media/media25721823.mp4"></Relationship><Relationship Id="rId4" Type="http://schemas.microsoft.com/office/2007/relationships/media" Target="../media/media25721823.mp4"></Relationship><Relationship Id="rId5" Type="http://schemas.openxmlformats.org/officeDocument/2006/relationships/slideLayout" Target="../slideLayouts/slideLayout1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/>
          </p:cNvSpPr>
          <p:nvPr/>
        </p:nvSpPr>
        <p:spPr>
          <a:xfrm rot="0">
            <a:off x="6187440" y="4551680"/>
            <a:ext cx="5884545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미니프로젝트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sp>
        <p:nvSpPr>
          <p:cNvPr id="3" name="Object 3"/>
          <p:cNvSpPr txBox="1">
            <a:spLocks/>
          </p:cNvSpPr>
          <p:nvPr/>
        </p:nvSpPr>
        <p:spPr>
          <a:xfrm rot="0">
            <a:off x="7796530" y="5774055"/>
            <a:ext cx="2698750" cy="86106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50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조해찬</a:t>
            </a:r>
            <a:endParaRPr lang="ko-KR" altLang="en-US" sz="50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135890" y="158115"/>
            <a:ext cx="1884045" cy="1884045"/>
            <a:chOff x="135890" y="158115"/>
            <a:chExt cx="1884045" cy="1884045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5890" y="158115"/>
              <a:ext cx="1884045" cy="1884045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737840" y="0"/>
            <a:ext cx="2547620" cy="2042160"/>
            <a:chOff x="15737840" y="0"/>
            <a:chExt cx="2547620" cy="2042160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737840" y="0"/>
              <a:ext cx="2547620" cy="204216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Rect 0"/>
          <p:cNvSpPr txBox="1">
            <a:spLocks/>
          </p:cNvSpPr>
          <p:nvPr/>
        </p:nvSpPr>
        <p:spPr>
          <a:xfrm rot="0">
            <a:off x="-13970" y="140970"/>
            <a:ext cx="18300700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기능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구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현: 부저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음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악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켜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기 및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끄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기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pic>
        <p:nvPicPr>
          <p:cNvPr id="1007" name="비디오 97" descr="C:/Users/admin/AppData/Roaming/PolarisOffice/ETemp/11936_9230136/fImage4322347062662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" y="2105025"/>
            <a:ext cx="7833995" cy="7750810"/>
          </a:xfrm>
          <a:prstGeom prst="rect"/>
          <a:noFill/>
        </p:spPr>
      </p:pic>
      <p:sp>
        <p:nvSpPr>
          <p:cNvPr id="1008" name="텍스트 상자 118"/>
          <p:cNvSpPr txBox="1">
            <a:spLocks/>
          </p:cNvSpPr>
          <p:nvPr/>
        </p:nvSpPr>
        <p:spPr>
          <a:xfrm rot="0">
            <a:off x="10027285" y="2105660"/>
            <a:ext cx="7602220" cy="655701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Music 버튼을 눌렀을 때 음악 켜기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버튼을 누르면 음악이 흘러나옴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Music OFF 버튼을 누르면 음악이 꺼짐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음악이 나오는 로직을 for문을 사용했기 때문에 음악이 흘러 나오는 중에 Music OFF버튼을 누르면 탈출 가능해야 함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QApplication.processEvents()를 사용하여 음악이 흘러나오는 중에 혹시라도 다음 버튼클릭 이벤트가 있다면 그 로직도 실행하게 함</a:t>
            </a:r>
            <a:endParaRPr lang="ko-KR" altLang="en-US" sz="3000">
              <a:latin typeface="맑은 고딕" charset="0"/>
              <a:ea typeface="맑은 고딕" charset="0"/>
            </a:endParaRPr>
          </a:p>
        </p:txBody>
      </p:sp>
      <p:sp>
        <p:nvSpPr>
          <p:cNvPr id="1009" name="도형 34"/>
          <p:cNvSpPr>
            <a:spLocks/>
          </p:cNvSpPr>
          <p:nvPr/>
        </p:nvSpPr>
        <p:spPr>
          <a:xfrm rot="0">
            <a:off x="15596235" y="380365"/>
            <a:ext cx="2310130" cy="789940"/>
          </a:xfrm>
          <a:prstGeom prst="rect"/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2500">
                <a:solidFill>
                  <a:srgbClr val="0611F2"/>
                </a:solidFill>
                <a:latin typeface="맑은 고딕" charset="0"/>
                <a:ea typeface="맑은 고딕" charset="0"/>
              </a:rPr>
              <a:t>영상</a:t>
            </a:r>
            <a:endParaRPr lang="ko-KR" altLang="en-US" sz="2500">
              <a:solidFill>
                <a:srgbClr val="0611F2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00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8" name="KakaoTalk_20230616_110828717" descr="C:/Users/admin/AppData/Roaming/PolarisOffice/ETemp/11936_9230136/fImage3739547077529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365" y="2002790"/>
            <a:ext cx="7644130" cy="7838440"/>
          </a:xfrm>
          <a:prstGeom prst="rect"/>
          <a:noFill/>
        </p:spPr>
      </p:pic>
      <p:sp>
        <p:nvSpPr>
          <p:cNvPr id="1006" name="Rect 0"/>
          <p:cNvSpPr txBox="1">
            <a:spLocks/>
          </p:cNvSpPr>
          <p:nvPr/>
        </p:nvSpPr>
        <p:spPr>
          <a:xfrm rot="0">
            <a:off x="-13970" y="140970"/>
            <a:ext cx="18300700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기능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구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현: U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LTRA SONIC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sp>
        <p:nvSpPr>
          <p:cNvPr id="1009" name="텍스트 상자 132"/>
          <p:cNvSpPr txBox="1">
            <a:spLocks/>
          </p:cNvSpPr>
          <p:nvPr/>
        </p:nvSpPr>
        <p:spPr>
          <a:xfrm rot="0">
            <a:off x="9954260" y="2002790"/>
            <a:ext cx="7804785" cy="60953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UltraSonic 버튼을 눌렀을 때 거리 표현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버튼을 누르면 맞은편 물체와의 거리 표현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UltraSonic Stop 버튼을 누르면 정지함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계속해서 거리를 나타내야 하기 때문에 while문을 사용했음 그래서 stop버튼을 눌렀을 때 탈출 로직을 생각해야 함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이것도 QApplication.processEvents()를 사용하여 다음 버튼클릭 이벤트가 있다면 그 로직도 실행하게 함</a:t>
            </a:r>
            <a:endParaRPr lang="ko-KR" altLang="en-US" sz="3000">
              <a:latin typeface="맑은 고딕" charset="0"/>
              <a:ea typeface="맑은 고딕" charset="0"/>
            </a:endParaRPr>
          </a:p>
        </p:txBody>
      </p:sp>
      <p:sp>
        <p:nvSpPr>
          <p:cNvPr id="1010" name="도형 35"/>
          <p:cNvSpPr>
            <a:spLocks/>
          </p:cNvSpPr>
          <p:nvPr/>
        </p:nvSpPr>
        <p:spPr>
          <a:xfrm rot="0">
            <a:off x="15596235" y="380365"/>
            <a:ext cx="2310130" cy="789940"/>
          </a:xfrm>
          <a:prstGeom prst="rect"/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2500">
                <a:solidFill>
                  <a:srgbClr val="0611F2"/>
                </a:solidFill>
                <a:latin typeface="맑은 고딕" charset="0"/>
                <a:ea typeface="맑은 고딕" charset="0"/>
              </a:rPr>
              <a:t>영상</a:t>
            </a:r>
            <a:endParaRPr lang="ko-KR" altLang="en-US" sz="2500">
              <a:solidFill>
                <a:srgbClr val="0611F2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00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Group 5"/>
          <p:cNvGrpSpPr>
            <a:grpSpLocks/>
          </p:cNvGrpSpPr>
          <p:nvPr/>
        </p:nvGrpSpPr>
        <p:grpSpPr>
          <a:xfrm rot="0">
            <a:off x="135890" y="158115"/>
            <a:ext cx="1884680" cy="1884680"/>
            <a:chOff x="135890" y="158115"/>
            <a:chExt cx="1884680" cy="1884680"/>
          </a:xfrm>
        </p:grpSpPr>
        <p:pic>
          <p:nvPicPr>
            <p:cNvPr id="3" name="Picture "/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135890" y="158115"/>
              <a:ext cx="1884680" cy="1884680"/>
            </a:xfrm>
            <a:prstGeom prst="rect"/>
            <a:noFill/>
          </p:spPr>
        </p:pic>
      </p:grpSp>
      <p:sp>
        <p:nvSpPr>
          <p:cNvPr id="5" name="Rect 0"/>
          <p:cNvSpPr txBox="1">
            <a:spLocks/>
          </p:cNvSpPr>
          <p:nvPr/>
        </p:nvSpPr>
        <p:spPr>
          <a:xfrm rot="0">
            <a:off x="3168015" y="711200"/>
            <a:ext cx="11949430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프로젝트2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 </a:t>
            </a:r>
            <a:r>
              <a:rPr lang="ko-KR" sz="66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만들면서 느낀 </a:t>
            </a:r>
            <a:r>
              <a:rPr lang="ko-KR" sz="66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생</a:t>
            </a:r>
            <a:r>
              <a:rPr lang="ko-KR" sz="66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각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sp>
        <p:nvSpPr>
          <p:cNvPr id="6" name="Rect 0"/>
          <p:cNvSpPr txBox="1">
            <a:spLocks/>
          </p:cNvSpPr>
          <p:nvPr/>
        </p:nvSpPr>
        <p:spPr>
          <a:xfrm>
            <a:off x="2543175" y="2900045"/>
            <a:ext cx="13200380" cy="627443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54000" indent="-254000" algn="l" latinLnBrk="0">
              <a:buFont typeface="+mj-lt"/>
              <a:buAutoNum type="arabicPeriod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3색 LED는 결국 redPin, greenPin, bluePin 으로만 작동하기에 함수로 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Tx/>
              <a:buNone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만들어서 코드를 줄일 수 있었다.</a:t>
            </a:r>
            <a:r>
              <a:rPr lang="ko-KR" altLang="en-US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altLang="en-US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+mj-lt"/>
              <a:buAutoNum type="arabicPeriod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UltraSonic과 Buzzer에서 QApplication.processEvents()를 사용하였는데 이 함수는 다음 이벤트가 있으면 그것도 실행시키는 것이기에 과부하가 올 수 있다. 가급적이면 사용하지 않는것이 좋겠다.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l" latinLnBrk="0">
              <a:buFontTx/>
              <a:buNone/>
            </a:pP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l" latinLnBrk="0">
              <a:buFontTx/>
              <a:buNone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3. ALL OFF를 누르면 더이상 동작을 하지 않게 되는데 Red 버튼을 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l" latinLnBrk="0">
              <a:buFontTx/>
              <a:buNone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누르면 상태창에 Red 라고 나온다. 상태창에 ALL OFF가 계속 나오게 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l" latinLnBrk="0">
              <a:buFontTx/>
              <a:buNone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하는것이 보기 좋을것 같아 보완을 해야겠다.</a:t>
            </a:r>
            <a:r>
              <a:rPr lang="ko-KR" altLang="en-US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altLang="en-US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l" latinLnBrk="0">
              <a:buFontTx/>
              <a:buNone/>
            </a:pPr>
            <a:endParaRPr lang="ko-KR" altLang="en-US" sz="50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</p:txBody>
      </p:sp>
      <p:grpSp>
        <p:nvGrpSpPr>
          <p:cNvPr id="1002" name="Group 5"/>
          <p:cNvGrpSpPr>
            <a:grpSpLocks/>
          </p:cNvGrpSpPr>
          <p:nvPr/>
        </p:nvGrpSpPr>
        <p:grpSpPr>
          <a:xfrm rot="0">
            <a:off x="15737840" y="0"/>
            <a:ext cx="2548255" cy="2042795"/>
            <a:chOff x="15737840" y="0"/>
            <a:chExt cx="2548255" cy="2042795"/>
          </a:xfrm>
        </p:grpSpPr>
        <p:pic>
          <p:nvPicPr>
            <p:cNvPr id="8" name="Picture 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15737840" y="0"/>
              <a:ext cx="2548255" cy="2042795"/>
            </a:xfrm>
            <a:prstGeom prst="rect"/>
            <a:noFill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Group 5"/>
          <p:cNvGrpSpPr>
            <a:grpSpLocks/>
          </p:cNvGrpSpPr>
          <p:nvPr/>
        </p:nvGrpSpPr>
        <p:grpSpPr>
          <a:xfrm rot="0">
            <a:off x="135890" y="158115"/>
            <a:ext cx="1884680" cy="1884680"/>
            <a:chOff x="135890" y="158115"/>
            <a:chExt cx="1884680" cy="1884680"/>
          </a:xfrm>
        </p:grpSpPr>
        <p:pic>
          <p:nvPicPr>
            <p:cNvPr id="3" name="Picture " descr="C:/Users/admin/AppData/Roaming/PolarisOffice/ETemp/11936_9230136/image58.png"/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135890" y="158115"/>
              <a:ext cx="1884680" cy="1884680"/>
            </a:xfrm>
            <a:prstGeom prst="rect"/>
            <a:noFill/>
          </p:spPr>
        </p:pic>
      </p:grpSp>
      <p:sp>
        <p:nvSpPr>
          <p:cNvPr id="5" name="Rect 0"/>
          <p:cNvSpPr txBox="1">
            <a:spLocks/>
          </p:cNvSpPr>
          <p:nvPr/>
        </p:nvSpPr>
        <p:spPr>
          <a:xfrm rot="0">
            <a:off x="3168015" y="711200"/>
            <a:ext cx="11949430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전체적인 느낀점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sp>
        <p:nvSpPr>
          <p:cNvPr id="6" name="Rect 0"/>
          <p:cNvSpPr txBox="1">
            <a:spLocks/>
          </p:cNvSpPr>
          <p:nvPr/>
        </p:nvSpPr>
        <p:spPr>
          <a:xfrm rot="0">
            <a:off x="2026920" y="3372485"/>
            <a:ext cx="14143355" cy="501332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latinLnBrk="0">
              <a:lnSpc>
                <a:spcPct val="200000"/>
              </a:lnSpc>
              <a:buFontTx/>
              <a:buNone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평소에는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반복문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사용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할 때 변수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운트를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만들어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서 탈출하는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방법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만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생각하였는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데,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특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정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버튼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눌러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서 그 값을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입력받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탈출하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는 로직을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구상하려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고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니 힘들었다. 혹시라도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QA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p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p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l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ication.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p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rocessE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v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ents()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같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함수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있을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모르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니 앞으로는 특정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언어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를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사용하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기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전에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는 미리 예습을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여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떤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문법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이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있는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알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고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들어가는것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이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좋을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것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같다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고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생각한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다.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</p:txBody>
      </p:sp>
      <p:grpSp>
        <p:nvGrpSpPr>
          <p:cNvPr id="1002" name="Group 5"/>
          <p:cNvGrpSpPr>
            <a:grpSpLocks/>
          </p:cNvGrpSpPr>
          <p:nvPr/>
        </p:nvGrpSpPr>
        <p:grpSpPr>
          <a:xfrm rot="0">
            <a:off x="15737840" y="0"/>
            <a:ext cx="2548255" cy="2042795"/>
            <a:chOff x="15737840" y="0"/>
            <a:chExt cx="2548255" cy="2042795"/>
          </a:xfrm>
        </p:grpSpPr>
        <p:pic>
          <p:nvPicPr>
            <p:cNvPr id="8" name="Picture " descr="C:/Users/admin/AppData/Roaming/PolarisOffice/ETemp/11936_9230136/image59.png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15737840" y="0"/>
              <a:ext cx="2548255" cy="2042795"/>
            </a:xfrm>
            <a:prstGeom prst="rect"/>
            <a:noFill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 name="Slide 7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232400" y="4551680"/>
            <a:ext cx="7821295" cy="1788795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6600" spc="-100" kern="0" dirty="0" smtClean="0">
                <a:solidFill>
                  <a:srgbClr val="000000"/>
                </a:solidFill>
                <a:latin typeface="Noto Sans CJK KR Bold" pitchFamily="34" charset="0"/>
                <a:cs typeface="Noto Sans CJK KR Bold" pitchFamily="34" charset="0"/>
              </a:rPr>
              <a:t>감사드립니다 !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35890" y="158115"/>
            <a:ext cx="1884045" cy="1884045"/>
            <a:chOff x="135890" y="158115"/>
            <a:chExt cx="1884045" cy="1884045"/>
          </a:xfrm>
        </p:grpSpPr>
        <p:pic>
          <p:nvPicPr>
            <p:cNvPr id="4" name="Object 3" descr="C:/Users/admin/AppData/Roaming/PolarisOffice/ETemp/7456_10071512/image155.png"/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135890" y="158115"/>
              <a:ext cx="1884680" cy="1884680"/>
            </a:xfrm>
            <a:prstGeom prst="rect"/>
            <a:noFill/>
          </p:spPr>
        </p:pic>
      </p:grpSp>
      <p:grpSp>
        <p:nvGrpSpPr>
          <p:cNvPr id="1002" name="그룹 1002"/>
          <p:cNvGrpSpPr/>
          <p:nvPr/>
        </p:nvGrpSpPr>
        <p:grpSpPr>
          <a:xfrm>
            <a:off x="15737840" y="0"/>
            <a:ext cx="2547620" cy="2042160"/>
            <a:chOff x="15737840" y="0"/>
            <a:chExt cx="2547620" cy="2042160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737840" y="0"/>
              <a:ext cx="2547620" cy="204216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928610" y="50165"/>
            <a:ext cx="2428875" cy="1788795"/>
          </a:xfrm>
          <a:prstGeom prst="rect">
            <a:avLst/>
          </a:prstGeom>
          <a:noFill/>
        </p:spPr>
        <p:txBody>
          <a:bodyPr anchor="t" wrap="square" rtlCol="0">
            <a:spAutoFit/>
          </a:bodyPr>
          <a:lstStyle/>
          <a:p>
            <a:pPr algn="ctr"/>
            <a:r>
              <a:rPr lang="en-US" sz="6600" spc="-100" kern="0" dirty="0" smtClean="0">
                <a:solidFill>
                  <a:srgbClr val="000000"/>
                </a:solidFill>
                <a:latin typeface="Noto Sans CJK KR Bold" pitchFamily="34" charset="0"/>
                <a:cs typeface="Noto Sans CJK KR Bold" pitchFamily="34" charset="0"/>
              </a:rPr>
              <a:t>목차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135890" y="158115"/>
            <a:ext cx="1884045" cy="1884045"/>
            <a:chOff x="135890" y="158115"/>
            <a:chExt cx="1884045" cy="1884045"/>
          </a:xfrm>
        </p:grpSpPr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5890" y="158115"/>
              <a:ext cx="1884045" cy="1884045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/>
          </p:cNvSpPr>
          <p:nvPr/>
        </p:nvSpPr>
        <p:spPr>
          <a:xfrm rot="0">
            <a:off x="2936875" y="1994535"/>
            <a:ext cx="12425045" cy="770255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1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.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프로젝트1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개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요</a:t>
            </a: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2.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기능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구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현 및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코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드 간단 소개</a:t>
            </a: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3.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만들면서 느낀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생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각</a:t>
            </a: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4. 프로젝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트2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개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요</a:t>
            </a: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5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. 기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능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구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현 및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코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드 간단 소개</a:t>
            </a: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6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.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만들면서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느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낀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생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각</a:t>
            </a: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7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. 느낀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점</a:t>
            </a: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ctr" latinLnBrk="0">
              <a:buFontTx/>
              <a:buNone/>
            </a:pP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8. 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H</a:t>
            </a:r>
            <a:r>
              <a:rPr lang="ko-KR" sz="33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TML, CSS</a:t>
            </a:r>
            <a:endParaRPr lang="ko-KR" altLang="en-US" sz="33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15737840" y="0"/>
            <a:ext cx="2547620" cy="2042160"/>
            <a:chOff x="15737840" y="0"/>
            <a:chExt cx="2547620" cy="2042160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737840" y="0"/>
              <a:ext cx="2547620" cy="204216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 name="Slide 1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135890" y="158115"/>
            <a:ext cx="1884045" cy="1884045"/>
            <a:chOff x="135890" y="158115"/>
            <a:chExt cx="1884045" cy="1884045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5890" y="158115"/>
              <a:ext cx="1884045" cy="1884045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/>
          </p:cNvSpPr>
          <p:nvPr/>
        </p:nvSpPr>
        <p:spPr>
          <a:xfrm rot="0">
            <a:off x="3168015" y="711200"/>
            <a:ext cx="11949430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프로젝트1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 개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요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sp>
        <p:nvSpPr>
          <p:cNvPr id="6" name="Object 6"/>
          <p:cNvSpPr txBox="1">
            <a:spLocks/>
          </p:cNvSpPr>
          <p:nvPr/>
        </p:nvSpPr>
        <p:spPr>
          <a:xfrm rot="0">
            <a:off x="2017395" y="2226945"/>
            <a:ext cx="11869420" cy="824293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54000" indent="-254000" algn="l" latinLnBrk="0">
              <a:buFont typeface="Wingdings"/>
              <a:buChar char="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개발인원: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1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명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Wingdings"/>
              <a:buChar char="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개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간: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2023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.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06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.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14 ~ 2023.06.16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Wingdings"/>
              <a:buChar char="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주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요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능: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   - 3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색 L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ED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켜기 및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끄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    - 부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음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악 켜기 및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끄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    - 울트라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소닉으로 사물과의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리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측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정(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미구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현)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Wingdings"/>
              <a:buChar char=""/>
            </a:pP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Wingdings"/>
              <a:buChar char="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개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언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어: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P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ython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l" latinLnBrk="0">
              <a:buFontTx/>
              <a:buNone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                HTML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l" latinLnBrk="0">
              <a:buFontTx/>
              <a:buNone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                CSS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                Ja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v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aScript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Wingdings"/>
              <a:buChar char="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간단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소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개: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웹에서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버튼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클릭하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여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원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격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제어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가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능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l" latinLnBrk="0">
              <a:buFontTx/>
              <a:buNone/>
            </a:pPr>
            <a:endParaRPr lang="ko-KR" altLang="en-US" sz="50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</p:txBody>
      </p:sp>
      <p:grpSp>
        <p:nvGrpSpPr>
          <p:cNvPr id="1002" name="그룹 1002"/>
          <p:cNvGrpSpPr/>
          <p:nvPr/>
        </p:nvGrpSpPr>
        <p:grpSpPr>
          <a:xfrm>
            <a:off x="15737840" y="0"/>
            <a:ext cx="2547620" cy="2042160"/>
            <a:chOff x="15737840" y="0"/>
            <a:chExt cx="2547620" cy="2042160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737840" y="0"/>
              <a:ext cx="2547620" cy="204216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텍스트 상자 9"/>
          <p:cNvSpPr txBox="1">
            <a:spLocks/>
          </p:cNvSpPr>
          <p:nvPr/>
        </p:nvSpPr>
        <p:spPr>
          <a:xfrm rot="0">
            <a:off x="-13970" y="140970"/>
            <a:ext cx="18300700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기능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구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현: 3색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LED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RED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 켜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기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pic>
        <p:nvPicPr>
          <p:cNvPr id="1008" name="그림 7" descr="C:/Users/admin/AppData/Roaming/PolarisOffice/ETemp/10888_16759288/fImage4718475759961.jpeg"/>
          <p:cNvPicPr>
            <a:picLocks noChangeAspect="1"/>
          </p:cNvPicPr>
          <p:nvPr/>
        </p:nvPicPr>
        <p:blipFill rotWithShape="1">
          <a:blip r:embed="rId11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4808855" y="2806065"/>
            <a:ext cx="3960495" cy="5085715"/>
          </a:xfrm>
          <a:prstGeom prst="rect"/>
          <a:noFill/>
        </p:spPr>
      </p:pic>
      <p:pic>
        <p:nvPicPr>
          <p:cNvPr id="1009" name="그림 8" descr="C:/Users/admin/AppData/Roaming/PolarisOffice/ETemp/10888_16759288/fImage4515735764604.jpeg"/>
          <p:cNvPicPr>
            <a:picLocks noChangeAspect="1"/>
          </p:cNvPicPr>
          <p:nvPr/>
        </p:nvPicPr>
        <p:blipFill rotWithShape="1">
          <a:blip r:embed="rId1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13740765" y="2806065"/>
            <a:ext cx="3960495" cy="5274945"/>
          </a:xfrm>
          <a:prstGeom prst="rect"/>
          <a:noFill/>
        </p:spPr>
      </p:pic>
      <p:pic>
        <p:nvPicPr>
          <p:cNvPr id="1013" name="그림 12" descr="C:/Users/admin/AppData/Roaming/PolarisOffice/ETemp/10888_16759288/fImage44524254341.jpe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365760" y="2806065"/>
            <a:ext cx="3960495" cy="5084445"/>
          </a:xfrm>
          <a:prstGeom prst="rect"/>
          <a:noFill/>
        </p:spPr>
      </p:pic>
      <p:pic>
        <p:nvPicPr>
          <p:cNvPr id="1014" name="그림 13" descr="C:/Users/admin/AppData/Roaming/PolarisOffice/ETemp/10888_16759288/fImage4434635749358.jpeg"/>
          <p:cNvPicPr>
            <a:picLocks noChangeAspect="1"/>
          </p:cNvPicPr>
          <p:nvPr/>
        </p:nvPicPr>
        <p:blipFill rotWithShape="1"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9354820" y="2807970"/>
            <a:ext cx="3960495" cy="5095240"/>
          </a:xfrm>
          <a:prstGeom prst="rect"/>
          <a:noFill/>
        </p:spPr>
      </p:pic>
      <p:sp>
        <p:nvSpPr>
          <p:cNvPr id="1015" name="도형 14"/>
          <p:cNvSpPr>
            <a:spLocks/>
          </p:cNvSpPr>
          <p:nvPr/>
        </p:nvSpPr>
        <p:spPr>
          <a:xfrm rot="0">
            <a:off x="1812290" y="6680200"/>
            <a:ext cx="2032635" cy="1214120"/>
          </a:xfrm>
          <a:prstGeom prst="ellipse"/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noFill/>
              <a:latin typeface="맑은 고딕" charset="0"/>
              <a:ea typeface="맑은 고딕" charset="0"/>
            </a:endParaRPr>
          </a:p>
        </p:txBody>
      </p:sp>
      <p:sp>
        <p:nvSpPr>
          <p:cNvPr id="1016" name="도형 17"/>
          <p:cNvSpPr>
            <a:spLocks/>
          </p:cNvSpPr>
          <p:nvPr/>
        </p:nvSpPr>
        <p:spPr>
          <a:xfrm rot="0">
            <a:off x="1167765" y="4778375"/>
            <a:ext cx="2032635" cy="572135"/>
          </a:xfrm>
          <a:prstGeom prst="ellipse"/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noFill/>
              <a:latin typeface="맑은 고딕" charset="0"/>
              <a:ea typeface="맑은 고딕" charset="0"/>
            </a:endParaRPr>
          </a:p>
        </p:txBody>
      </p:sp>
      <p:sp>
        <p:nvSpPr>
          <p:cNvPr id="1017" name="도형 18"/>
          <p:cNvSpPr>
            <a:spLocks/>
          </p:cNvSpPr>
          <p:nvPr/>
        </p:nvSpPr>
        <p:spPr>
          <a:xfrm rot="0">
            <a:off x="6504305" y="6680200"/>
            <a:ext cx="2032635" cy="1214120"/>
          </a:xfrm>
          <a:prstGeom prst="ellipse"/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noFill/>
              <a:latin typeface="맑은 고딕" charset="0"/>
              <a:ea typeface="맑은 고딕" charset="0"/>
            </a:endParaRPr>
          </a:p>
        </p:txBody>
      </p:sp>
      <p:sp>
        <p:nvSpPr>
          <p:cNvPr id="1018" name="도형 19"/>
          <p:cNvSpPr>
            <a:spLocks/>
          </p:cNvSpPr>
          <p:nvPr/>
        </p:nvSpPr>
        <p:spPr>
          <a:xfrm rot="0">
            <a:off x="5859780" y="4778375"/>
            <a:ext cx="2032635" cy="572135"/>
          </a:xfrm>
          <a:prstGeom prst="ellipse"/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noFill/>
              <a:latin typeface="맑은 고딕" charset="0"/>
              <a:ea typeface="맑은 고딕" charset="0"/>
            </a:endParaRPr>
          </a:p>
        </p:txBody>
      </p:sp>
      <p:sp>
        <p:nvSpPr>
          <p:cNvPr id="1019" name="도형 20"/>
          <p:cNvSpPr>
            <a:spLocks/>
          </p:cNvSpPr>
          <p:nvPr/>
        </p:nvSpPr>
        <p:spPr>
          <a:xfrm rot="0">
            <a:off x="11108690" y="6680200"/>
            <a:ext cx="2032635" cy="1214120"/>
          </a:xfrm>
          <a:prstGeom prst="ellipse"/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noFill/>
              <a:latin typeface="맑은 고딕" charset="0"/>
              <a:ea typeface="맑은 고딕" charset="0"/>
            </a:endParaRPr>
          </a:p>
        </p:txBody>
      </p:sp>
      <p:sp>
        <p:nvSpPr>
          <p:cNvPr id="1020" name="도형 21"/>
          <p:cNvSpPr>
            <a:spLocks/>
          </p:cNvSpPr>
          <p:nvPr/>
        </p:nvSpPr>
        <p:spPr>
          <a:xfrm rot="0">
            <a:off x="10464165" y="4778375"/>
            <a:ext cx="2032635" cy="572135"/>
          </a:xfrm>
          <a:prstGeom prst="ellipse"/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noFill/>
              <a:latin typeface="맑은 고딕" charset="0"/>
              <a:ea typeface="맑은 고딕" charset="0"/>
            </a:endParaRPr>
          </a:p>
        </p:txBody>
      </p:sp>
      <p:sp>
        <p:nvSpPr>
          <p:cNvPr id="1021" name="도형 28"/>
          <p:cNvSpPr>
            <a:spLocks/>
          </p:cNvSpPr>
          <p:nvPr/>
        </p:nvSpPr>
        <p:spPr>
          <a:xfrm rot="0">
            <a:off x="15391765" y="6680200"/>
            <a:ext cx="2032635" cy="1214120"/>
          </a:xfrm>
          <a:prstGeom prst="ellipse"/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noFill/>
              <a:latin typeface="맑은 고딕" charset="0"/>
              <a:ea typeface="맑은 고딕" charset="0"/>
            </a:endParaRPr>
          </a:p>
        </p:txBody>
      </p:sp>
      <p:sp>
        <p:nvSpPr>
          <p:cNvPr id="1022" name="도형 29"/>
          <p:cNvSpPr>
            <a:spLocks/>
          </p:cNvSpPr>
          <p:nvPr/>
        </p:nvSpPr>
        <p:spPr>
          <a:xfrm rot="0">
            <a:off x="14747240" y="4778375"/>
            <a:ext cx="2032635" cy="572135"/>
          </a:xfrm>
          <a:prstGeom prst="ellipse"/>
          <a:noFill/>
          <a:ln w="254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noFill/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" name="KakaoTalk_20230616_093855916" descr="C:/Users/admin/AppData/Roaming/PolarisOffice/ETemp/11936_9230136/fImage2929315789718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075" y="2075815"/>
            <a:ext cx="5511800" cy="7704455"/>
          </a:xfrm>
          <a:prstGeom prst="rect"/>
          <a:noFill/>
        </p:spPr>
      </p:pic>
      <p:sp>
        <p:nvSpPr>
          <p:cNvPr id="1004" name="텍스트 상자 32"/>
          <p:cNvSpPr txBox="1">
            <a:spLocks/>
          </p:cNvSpPr>
          <p:nvPr/>
        </p:nvSpPr>
        <p:spPr>
          <a:xfrm rot="0">
            <a:off x="-13970" y="140970"/>
            <a:ext cx="18301335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8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기능 구현: 부저 음악 켜기 및 끄기 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sp>
        <p:nvSpPr>
          <p:cNvPr id="1005" name="도형 30"/>
          <p:cNvSpPr>
            <a:spLocks/>
          </p:cNvSpPr>
          <p:nvPr/>
        </p:nvSpPr>
        <p:spPr>
          <a:xfrm rot="0">
            <a:off x="15596235" y="380365"/>
            <a:ext cx="2310130" cy="789940"/>
          </a:xfrm>
          <a:prstGeom prst="rect"/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2500">
                <a:solidFill>
                  <a:srgbClr val="0611F2"/>
                </a:solidFill>
                <a:latin typeface="맑은 고딕" charset="0"/>
                <a:ea typeface="맑은 고딕" charset="0"/>
              </a:rPr>
              <a:t>영상</a:t>
            </a:r>
            <a:endParaRPr lang="ko-KR" altLang="en-US" sz="2500">
              <a:solidFill>
                <a:srgbClr val="0611F2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100000">
                <p:cTn>
                  <p:stCondLst>
                    <p:cond delay="0"/>
                  </p:stCondLst>
                </p:cTn>
                <p:tgtEl>
                  <p:spTgt spid="100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2" name="그림 89" descr="C:/Users/admin/AppData/Roaming/PolarisOffice/ETemp/11936_9230136/fImage127740676703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879590" y="1360805"/>
            <a:ext cx="11085830" cy="6835775"/>
          </a:xfrm>
          <a:prstGeom prst="rect"/>
          <a:noFill/>
        </p:spPr>
      </p:pic>
      <p:sp>
        <p:nvSpPr>
          <p:cNvPr id="1004" name="Rect 0"/>
          <p:cNvSpPr txBox="1">
            <a:spLocks/>
          </p:cNvSpPr>
          <p:nvPr/>
        </p:nvSpPr>
        <p:spPr>
          <a:xfrm rot="0">
            <a:off x="-13970" y="140970"/>
            <a:ext cx="18300700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기능 미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구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현: U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LTRA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SONIC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sp>
        <p:nvSpPr>
          <p:cNvPr id="1006" name="Rect 0"/>
          <p:cNvSpPr txBox="1">
            <a:spLocks/>
          </p:cNvSpPr>
          <p:nvPr/>
        </p:nvSpPr>
        <p:spPr>
          <a:xfrm rot="0">
            <a:off x="10875010" y="7821295"/>
            <a:ext cx="2544445" cy="55499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3000">
                <a:latin typeface="맑은 고딕" charset="0"/>
                <a:ea typeface="맑은 고딕" charset="0"/>
              </a:rPr>
              <a:t> </a:t>
            </a:r>
            <a:endParaRPr lang="ko-KR" altLang="en-US" sz="3000">
              <a:latin typeface="맑은 고딕" charset="0"/>
              <a:ea typeface="맑은 고딕" charset="0"/>
            </a:endParaRPr>
          </a:p>
        </p:txBody>
      </p:sp>
      <p:sp>
        <p:nvSpPr>
          <p:cNvPr id="1007" name="Rect 0"/>
          <p:cNvSpPr txBox="1">
            <a:spLocks/>
          </p:cNvSpPr>
          <p:nvPr/>
        </p:nvSpPr>
        <p:spPr>
          <a:xfrm rot="0">
            <a:off x="7190105" y="8652510"/>
            <a:ext cx="10775315" cy="101663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3000">
                <a:latin typeface="맑은 고딕" charset="0"/>
                <a:ea typeface="맑은 고딕" charset="0"/>
              </a:rPr>
              <a:t>계속 </a:t>
            </a:r>
            <a:r>
              <a:rPr lang="ko-KR" sz="3000">
                <a:latin typeface="맑은 고딕" charset="0"/>
                <a:ea typeface="맑은 고딕" charset="0"/>
              </a:rPr>
              <a:t>해</a:t>
            </a:r>
            <a:r>
              <a:rPr lang="ko-KR" sz="3000">
                <a:latin typeface="맑은 고딕" charset="0"/>
                <a:ea typeface="맑은 고딕" charset="0"/>
              </a:rPr>
              <a:t>서 D</a:t>
            </a:r>
            <a:r>
              <a:rPr lang="ko-KR" sz="3000">
                <a:latin typeface="맑은 고딕" charset="0"/>
                <a:ea typeface="맑은 고딕" charset="0"/>
              </a:rPr>
              <a:t>istance</a:t>
            </a:r>
            <a:r>
              <a:rPr lang="ko-KR" sz="3000">
                <a:latin typeface="맑은 고딕" charset="0"/>
                <a:ea typeface="맑은 고딕" charset="0"/>
              </a:rPr>
              <a:t>를 </a:t>
            </a:r>
            <a:r>
              <a:rPr lang="ko-KR" sz="3000">
                <a:latin typeface="맑은 고딕" charset="0"/>
                <a:ea typeface="맑은 고딕" charset="0"/>
              </a:rPr>
              <a:t>받아오</a:t>
            </a:r>
            <a:r>
              <a:rPr lang="ko-KR" sz="3000">
                <a:latin typeface="맑은 고딕" charset="0"/>
                <a:ea typeface="맑은 고딕" charset="0"/>
              </a:rPr>
              <a:t>고 </a:t>
            </a:r>
            <a:r>
              <a:rPr lang="ko-KR" sz="3000">
                <a:latin typeface="맑은 고딕" charset="0"/>
                <a:ea typeface="맑은 고딕" charset="0"/>
              </a:rPr>
              <a:t>싶었지</a:t>
            </a:r>
            <a:r>
              <a:rPr lang="ko-KR" sz="3000">
                <a:latin typeface="맑은 고딕" charset="0"/>
                <a:ea typeface="맑은 고딕" charset="0"/>
              </a:rPr>
              <a:t>만 </a:t>
            </a:r>
            <a:r>
              <a:rPr lang="ko-KR" sz="3000">
                <a:latin typeface="맑은 고딕" charset="0"/>
                <a:ea typeface="맑은 고딕" charset="0"/>
              </a:rPr>
              <a:t>h</a:t>
            </a:r>
            <a:r>
              <a:rPr lang="ko-KR" sz="3000">
                <a:latin typeface="맑은 고딕" charset="0"/>
                <a:ea typeface="맑은 고딕" charset="0"/>
              </a:rPr>
              <a:t>t</a:t>
            </a:r>
            <a:r>
              <a:rPr lang="ko-KR" sz="3000">
                <a:latin typeface="맑은 고딕" charset="0"/>
                <a:ea typeface="맑은 고딕" charset="0"/>
              </a:rPr>
              <a:t>ml</a:t>
            </a:r>
            <a:r>
              <a:rPr lang="ko-KR" sz="3000">
                <a:latin typeface="맑은 고딕" charset="0"/>
                <a:ea typeface="맑은 고딕" charset="0"/>
              </a:rPr>
              <a:t>에 </a:t>
            </a:r>
            <a:r>
              <a:rPr lang="ko-KR" sz="3000">
                <a:latin typeface="맑은 고딕" charset="0"/>
                <a:ea typeface="맑은 고딕" charset="0"/>
              </a:rPr>
              <a:t>retu</a:t>
            </a:r>
            <a:r>
              <a:rPr lang="ko-KR" sz="3000">
                <a:latin typeface="맑은 고딕" charset="0"/>
                <a:ea typeface="맑은 고딕" charset="0"/>
              </a:rPr>
              <a:t>rn</a:t>
            </a:r>
            <a:r>
              <a:rPr lang="ko-KR" sz="3000">
                <a:latin typeface="맑은 고딕" charset="0"/>
                <a:ea typeface="맑은 고딕" charset="0"/>
              </a:rPr>
              <a:t> </a:t>
            </a:r>
            <a:r>
              <a:rPr lang="ko-KR" sz="3000">
                <a:latin typeface="맑은 고딕" charset="0"/>
                <a:ea typeface="맑은 고딕" charset="0"/>
              </a:rPr>
              <a:t>“</a:t>
            </a:r>
            <a:r>
              <a:rPr lang="ko-KR" sz="3000">
                <a:latin typeface="맑은 고딕" charset="0"/>
                <a:ea typeface="맑은 고딕" charset="0"/>
              </a:rPr>
              <a:t>ok”</a:t>
            </a:r>
            <a:r>
              <a:rPr lang="ko-KR" sz="3000">
                <a:latin typeface="맑은 고딕" charset="0"/>
                <a:ea typeface="맑은 고딕" charset="0"/>
              </a:rPr>
              <a:t>를 </a:t>
            </a:r>
            <a:r>
              <a:rPr lang="ko-KR" sz="3000">
                <a:latin typeface="맑은 고딕" charset="0"/>
                <a:ea typeface="맑은 고딕" charset="0"/>
              </a:rPr>
              <a:t>보내</a:t>
            </a:r>
            <a:r>
              <a:rPr lang="ko-KR" sz="3000">
                <a:latin typeface="맑은 고딕" charset="0"/>
                <a:ea typeface="맑은 고딕" charset="0"/>
              </a:rPr>
              <a:t>는 </a:t>
            </a:r>
            <a:r>
              <a:rPr lang="ko-KR" sz="3000">
                <a:latin typeface="맑은 고딕" charset="0"/>
                <a:ea typeface="맑은 고딕" charset="0"/>
              </a:rPr>
              <a:t>순</a:t>
            </a:r>
            <a:r>
              <a:rPr lang="ko-KR" sz="3000">
                <a:latin typeface="맑은 고딕" charset="0"/>
                <a:ea typeface="맑은 고딕" charset="0"/>
              </a:rPr>
              <a:t>간 </a:t>
            </a:r>
            <a:r>
              <a:rPr lang="ko-KR" sz="3000">
                <a:latin typeface="맑은 고딕" charset="0"/>
                <a:ea typeface="맑은 고딕" charset="0"/>
              </a:rPr>
              <a:t>로직</a:t>
            </a:r>
            <a:r>
              <a:rPr lang="ko-KR" sz="3000">
                <a:latin typeface="맑은 고딕" charset="0"/>
                <a:ea typeface="맑은 고딕" charset="0"/>
              </a:rPr>
              <a:t>이 </a:t>
            </a:r>
            <a:r>
              <a:rPr lang="ko-KR" sz="3000">
                <a:latin typeface="맑은 고딕" charset="0"/>
                <a:ea typeface="맑은 고딕" charset="0"/>
              </a:rPr>
              <a:t>끝나</a:t>
            </a:r>
            <a:r>
              <a:rPr lang="ko-KR" sz="3000">
                <a:latin typeface="맑은 고딕" charset="0"/>
                <a:ea typeface="맑은 고딕" charset="0"/>
              </a:rPr>
              <a:t>서 </a:t>
            </a:r>
            <a:r>
              <a:rPr lang="ko-KR" sz="3000">
                <a:latin typeface="맑은 고딕" charset="0"/>
                <a:ea typeface="맑은 고딕" charset="0"/>
              </a:rPr>
              <a:t>받아</a:t>
            </a:r>
            <a:r>
              <a:rPr lang="ko-KR" sz="3000">
                <a:latin typeface="맑은 고딕" charset="0"/>
                <a:ea typeface="맑은 고딕" charset="0"/>
              </a:rPr>
              <a:t>올 </a:t>
            </a:r>
            <a:r>
              <a:rPr lang="ko-KR" sz="3000">
                <a:latin typeface="맑은 고딕" charset="0"/>
                <a:ea typeface="맑은 고딕" charset="0"/>
              </a:rPr>
              <a:t>수</a:t>
            </a:r>
            <a:r>
              <a:rPr lang="ko-KR" sz="3000">
                <a:latin typeface="맑은 고딕" charset="0"/>
                <a:ea typeface="맑은 고딕" charset="0"/>
              </a:rPr>
              <a:t>가 </a:t>
            </a:r>
            <a:r>
              <a:rPr lang="ko-KR" sz="3000">
                <a:latin typeface="맑은 고딕" charset="0"/>
                <a:ea typeface="맑은 고딕" charset="0"/>
              </a:rPr>
              <a:t>없</a:t>
            </a:r>
            <a:r>
              <a:rPr lang="ko-KR" sz="3000">
                <a:latin typeface="맑은 고딕" charset="0"/>
                <a:ea typeface="맑은 고딕" charset="0"/>
              </a:rPr>
              <a:t>음</a:t>
            </a:r>
            <a:endParaRPr lang="ko-KR" altLang="en-US" sz="3000">
              <a:latin typeface="맑은 고딕" charset="0"/>
              <a:ea typeface="맑은 고딕" charset="0"/>
            </a:endParaRPr>
          </a:p>
        </p:txBody>
      </p:sp>
      <p:grpSp>
        <p:nvGrpSpPr>
          <p:cNvPr id="1014" name="그룹 93"/>
          <p:cNvGrpSpPr>
            <a:grpSpLocks/>
          </p:cNvGrpSpPr>
          <p:nvPr/>
        </p:nvGrpSpPr>
        <p:grpSpPr>
          <a:xfrm rot="0">
            <a:off x="377825" y="1238885"/>
            <a:ext cx="6478270" cy="8708390"/>
            <a:chOff x="377825" y="1238885"/>
            <a:chExt cx="6478270" cy="8708390"/>
          </a:xfrm>
        </p:grpSpPr>
        <p:pic>
          <p:nvPicPr>
            <p:cNvPr id="1008" name="그림 83" descr="C:/Users/admin/AppData/Roaming/PolarisOffice/ETemp/11936_9230136/fImage22576709894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387350" y="1238885"/>
              <a:ext cx="2741295" cy="648335"/>
            </a:xfrm>
            <a:prstGeom prst="rect"/>
            <a:noFill/>
          </p:spPr>
        </p:pic>
        <p:pic>
          <p:nvPicPr>
            <p:cNvPr id="1009" name="그림 84" descr="C:/Users/admin/AppData/Roaming/PolarisOffice/ETemp/11936_9230136/fImage80346718703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387350" y="1891030"/>
              <a:ext cx="6468745" cy="1067435"/>
            </a:xfrm>
            <a:prstGeom prst="rect"/>
            <a:noFill/>
          </p:spPr>
        </p:pic>
        <p:pic>
          <p:nvPicPr>
            <p:cNvPr id="1010" name="그림 87" descr="C:/Users/admin/AppData/Roaming/PolarisOffice/ETemp/11936_9230136/fImage435856743811.png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384175" y="2906395"/>
              <a:ext cx="6470015" cy="6317615"/>
            </a:xfrm>
            <a:prstGeom prst="rect"/>
            <a:noFill/>
          </p:spPr>
        </p:pic>
        <p:pic>
          <p:nvPicPr>
            <p:cNvPr id="1011" name="그림 88" descr="C:/Users/admin/AppData/Roaming/PolarisOffice/ETemp/11936_9230136/fImage35496751322.png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377825" y="9230360"/>
              <a:ext cx="6463665" cy="716915"/>
            </a:xfrm>
            <a:prstGeom prst="rect"/>
            <a:noFill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13" name="잉크 90"/>
              <p14:cNvContentPartPr/>
              <p14:nvPr/>
            </p14:nvContentPartPr>
            <p14:xfrm>
              <a:off x="7205980" y="7162800"/>
              <a:ext cx="10042525" cy="1271270"/>
            </p14:xfrm>
          </p:contentPart>
        </mc:Choice>
        <mc:Fallback>
          <p:pic>
            <p:nvPicPr>
              <p:cNvPr id="1013" name="잉크 90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205980" y="7162800"/>
                <a:ext cx="10042525" cy="127127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Group 5"/>
          <p:cNvGrpSpPr>
            <a:grpSpLocks/>
          </p:cNvGrpSpPr>
          <p:nvPr/>
        </p:nvGrpSpPr>
        <p:grpSpPr>
          <a:xfrm rot="0">
            <a:off x="135890" y="158115"/>
            <a:ext cx="1884680" cy="1884680"/>
            <a:chOff x="135890" y="158115"/>
            <a:chExt cx="1884680" cy="1884680"/>
          </a:xfrm>
        </p:grpSpPr>
        <p:pic>
          <p:nvPicPr>
            <p:cNvPr id="3" name="Picture " descr="C:/Users/admin/AppData/Roaming/PolarisOffice/ETemp/11936_9230136/image58.png"/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135890" y="158115"/>
              <a:ext cx="1884680" cy="1884680"/>
            </a:xfrm>
            <a:prstGeom prst="rect"/>
            <a:noFill/>
          </p:spPr>
        </p:pic>
      </p:grpSp>
      <p:sp>
        <p:nvSpPr>
          <p:cNvPr id="5" name="Rect 0"/>
          <p:cNvSpPr txBox="1">
            <a:spLocks/>
          </p:cNvSpPr>
          <p:nvPr/>
        </p:nvSpPr>
        <p:spPr>
          <a:xfrm rot="0">
            <a:off x="3168015" y="711200"/>
            <a:ext cx="11949430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프로젝트1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 </a:t>
            </a:r>
            <a:r>
              <a:rPr lang="ko-KR" sz="66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만들면서 느낀 </a:t>
            </a:r>
            <a:r>
              <a:rPr lang="ko-KR" sz="66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생</a:t>
            </a:r>
            <a:r>
              <a:rPr lang="ko-KR" sz="66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각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sp>
        <p:nvSpPr>
          <p:cNvPr id="6" name="Rect 0"/>
          <p:cNvSpPr txBox="1">
            <a:spLocks/>
          </p:cNvSpPr>
          <p:nvPr/>
        </p:nvSpPr>
        <p:spPr>
          <a:xfrm rot="0">
            <a:off x="2543175" y="2900045"/>
            <a:ext cx="13199745" cy="824293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54000" indent="-254000" algn="l" latinLnBrk="0">
              <a:buFont typeface="+mj-lt"/>
              <a:buAutoNum type="arabicPeriod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3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색 L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ED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는 결국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redPin, greenPin, bluePin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으로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만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작동하기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에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함수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만들어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코드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를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줄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일 수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있었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다.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+mj-lt"/>
              <a:buAutoNum type="arabicPeriod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부저 음악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키는것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과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끄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는것은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배운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것을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바탕으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하였기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에 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무리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없었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다.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+mj-lt"/>
              <a:buAutoNum type="arabicPeriod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U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ltraSoni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c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으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계속해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거리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의 값을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받아오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고 웹페이지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화면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에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표현하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고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싶었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다.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하지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만 파이썬 U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ltraSonic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코드에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return “ok”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를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html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코드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던져버리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면 w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hile문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이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끝나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기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때문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에 거리를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한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번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밖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에 받아올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없었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다.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생각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을 더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해야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할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문제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인 것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같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다. 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+mj-lt"/>
              <a:buAutoNum type="arabicPeriod"/>
            </a:pP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+mj-lt"/>
              <a:buAutoNum type="arabicPeriod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h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tml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과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css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의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지식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이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부족해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원하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는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디자인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의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결과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나오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지 않았기에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공부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의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필요성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느꼈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다.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+mj-lt"/>
              <a:buAutoNum type="arabicPeriod"/>
            </a:pP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l" latinLnBrk="0">
              <a:buFontTx/>
              <a:buNone/>
            </a:pPr>
            <a:endParaRPr lang="ko-KR" altLang="en-US" sz="50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</p:txBody>
      </p:sp>
      <p:grpSp>
        <p:nvGrpSpPr>
          <p:cNvPr id="1002" name="Group 5"/>
          <p:cNvGrpSpPr>
            <a:grpSpLocks/>
          </p:cNvGrpSpPr>
          <p:nvPr/>
        </p:nvGrpSpPr>
        <p:grpSpPr>
          <a:xfrm rot="0">
            <a:off x="15737840" y="0"/>
            <a:ext cx="2548255" cy="2042795"/>
            <a:chOff x="15737840" y="0"/>
            <a:chExt cx="2548255" cy="2042795"/>
          </a:xfrm>
        </p:grpSpPr>
        <p:pic>
          <p:nvPicPr>
            <p:cNvPr id="8" name="Picture " descr="C:/Users/admin/AppData/Roaming/PolarisOffice/ETemp/11936_9230136/image59.png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15737840" y="0"/>
              <a:ext cx="2548255" cy="2042795"/>
            </a:xfrm>
            <a:prstGeom prst="rect"/>
            <a:noFill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Group 5"/>
          <p:cNvGrpSpPr>
            <a:grpSpLocks/>
          </p:cNvGrpSpPr>
          <p:nvPr/>
        </p:nvGrpSpPr>
        <p:grpSpPr>
          <a:xfrm rot="0">
            <a:off x="135890" y="158115"/>
            <a:ext cx="1884680" cy="1884680"/>
            <a:chOff x="135890" y="158115"/>
            <a:chExt cx="1884680" cy="1884680"/>
          </a:xfrm>
        </p:grpSpPr>
        <p:pic>
          <p:nvPicPr>
            <p:cNvPr id="3" name="Picture " descr="C:/Users/admin/AppData/Roaming/PolarisOffice/ETemp/11936_9230136/image58.png"/>
            <p:cNvPicPr>
              <a:picLocks noChangeAspect="1"/>
            </p:cNvPicPr>
            <p:nvPr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135890" y="158115"/>
              <a:ext cx="1884680" cy="1884680"/>
            </a:xfrm>
            <a:prstGeom prst="rect"/>
            <a:noFill/>
          </p:spPr>
        </p:pic>
      </p:grpSp>
      <p:sp>
        <p:nvSpPr>
          <p:cNvPr id="5" name="Rect 0"/>
          <p:cNvSpPr txBox="1">
            <a:spLocks/>
          </p:cNvSpPr>
          <p:nvPr/>
        </p:nvSpPr>
        <p:spPr>
          <a:xfrm rot="0">
            <a:off x="3168015" y="711200"/>
            <a:ext cx="11949430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프로젝트2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 개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요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sp>
        <p:nvSpPr>
          <p:cNvPr id="6" name="Rect 0"/>
          <p:cNvSpPr txBox="1">
            <a:spLocks/>
          </p:cNvSpPr>
          <p:nvPr/>
        </p:nvSpPr>
        <p:spPr>
          <a:xfrm rot="0">
            <a:off x="2017395" y="2226945"/>
            <a:ext cx="12872720" cy="676656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54000" indent="-254000" algn="l" latinLnBrk="0">
              <a:buFont typeface="Wingdings"/>
              <a:buChar char="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개발인원: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1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명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Wingdings"/>
              <a:buChar char="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개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간: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2023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.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06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.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14 ~ 2023.06.16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Wingdings"/>
              <a:buChar char="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주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요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능:</a:t>
            </a:r>
            <a:r>
              <a:rPr lang="ko-KR" sz="800">
                <a:solidFill>
                  <a:srgbClr val="000000"/>
                </a:solidFill>
                <a:latin typeface="Noto Sans CJK KR Medium" charset="0"/>
                <a:ea typeface="+mn-ea"/>
                <a:cs typeface="+mn-cs"/>
              </a:rPr>
              <a:t/>
            </a:r>
            <a:br>
              <a:rPr lang="ko-KR" sz="800">
                <a:solidFill>
                  <a:srgbClr val="000000"/>
                </a:solidFill>
                <a:latin typeface="Noto Sans CJK KR Medium" charset="0"/>
                <a:ea typeface="+mn-ea"/>
                <a:cs typeface="+mn-cs"/>
              </a:rPr>
            </a:b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   - 3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색 L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ED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켜기 및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끄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    - 부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음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악 켜기 및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끄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/>
            </a:r>
            <a:b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</a:b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    - 울트라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소닉으로 사물과의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거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리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측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정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Wingdings"/>
              <a:buChar char=""/>
            </a:pP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Wingdings"/>
              <a:buChar char="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개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발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언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어: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P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ytho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n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Wingdings"/>
              <a:buChar char=""/>
            </a:pP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254000" indent="-254000" algn="l" latinLnBrk="0">
              <a:buFont typeface="Wingdings"/>
              <a:buChar char=""/>
            </a:pP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간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단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소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개: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P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yQt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를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이용하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여 버튼을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클릭하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여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원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격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제어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가 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가</a:t>
            </a:r>
            <a:r>
              <a:rPr lang="ko-KR" sz="3200">
                <a:solidFill>
                  <a:srgbClr val="000000"/>
                </a:solidFill>
                <a:latin typeface="Noto Sans CJK KR Medium" charset="0"/>
                <a:cs typeface="Noto Sans CJK KR Medium" charset="0"/>
              </a:rPr>
              <a:t>능</a:t>
            </a:r>
            <a:endParaRPr lang="ko-KR" altLang="en-US" sz="32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  <a:p>
            <a:pPr marL="0" indent="0" algn="l" latinLnBrk="0">
              <a:buFontTx/>
              <a:buNone/>
            </a:pPr>
            <a:endParaRPr lang="ko-KR" altLang="en-US" sz="5000">
              <a:solidFill>
                <a:srgbClr val="000000"/>
              </a:solidFill>
              <a:latin typeface="Noto Sans CJK KR Medium" charset="0"/>
              <a:cs typeface="Noto Sans CJK KR Medium" charset="0"/>
            </a:endParaRPr>
          </a:p>
        </p:txBody>
      </p:sp>
      <p:grpSp>
        <p:nvGrpSpPr>
          <p:cNvPr id="1002" name="Group 5"/>
          <p:cNvGrpSpPr>
            <a:grpSpLocks/>
          </p:cNvGrpSpPr>
          <p:nvPr/>
        </p:nvGrpSpPr>
        <p:grpSpPr>
          <a:xfrm rot="0">
            <a:off x="15737840" y="0"/>
            <a:ext cx="2548255" cy="2042795"/>
            <a:chOff x="15737840" y="0"/>
            <a:chExt cx="2548255" cy="2042795"/>
          </a:xfrm>
        </p:grpSpPr>
        <p:pic>
          <p:nvPicPr>
            <p:cNvPr id="8" name="Picture " descr="C:/Users/admin/AppData/Roaming/PolarisOffice/ETemp/11936_9230136/image59.png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0">
              <a:off x="15737840" y="0"/>
              <a:ext cx="2548255" cy="2042795"/>
            </a:xfrm>
            <a:prstGeom prst="rect"/>
            <a:noFill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Rect 0"/>
          <p:cNvSpPr txBox="1">
            <a:spLocks/>
          </p:cNvSpPr>
          <p:nvPr/>
        </p:nvSpPr>
        <p:spPr>
          <a:xfrm rot="0">
            <a:off x="-13970" y="140970"/>
            <a:ext cx="18300700" cy="110744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latinLnBrk="0">
              <a:buFontTx/>
              <a:buNone/>
            </a:pP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기능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구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현: 3색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LED 켜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기 및 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끄</a:t>
            </a:r>
            <a:r>
              <a:rPr lang="ko-KR" sz="6600" spc="-90">
                <a:solidFill>
                  <a:srgbClr val="000000"/>
                </a:solidFill>
                <a:latin typeface="Noto Sans CJK KR Bold" charset="0"/>
                <a:cs typeface="Noto Sans CJK KR Bold" charset="0"/>
              </a:rPr>
              <a:t>기</a:t>
            </a:r>
            <a:endParaRPr lang="ko-KR" altLang="en-US" sz="6600">
              <a:solidFill>
                <a:srgbClr val="000000"/>
              </a:solidFill>
              <a:latin typeface="Noto Sans CJK KR Bold" charset="0"/>
              <a:cs typeface="Noto Sans CJK KR Bold" charset="0"/>
            </a:endParaRPr>
          </a:p>
        </p:txBody>
      </p:sp>
      <p:pic>
        <p:nvPicPr>
          <p:cNvPr id="1007" name="KakaoTalk_20230616_110819175" descr="C:/Users/admin/AppData/Roaming/PolarisOffice/ETemp/11936_9230136/fImage3940966947673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95" y="1856740"/>
            <a:ext cx="7804150" cy="8018780"/>
          </a:xfrm>
          <a:prstGeom prst="rect"/>
          <a:noFill/>
        </p:spPr>
      </p:pic>
      <p:sp>
        <p:nvSpPr>
          <p:cNvPr id="1008" name="텍스트 상자 101"/>
          <p:cNvSpPr txBox="1">
            <a:spLocks/>
          </p:cNvSpPr>
          <p:nvPr/>
        </p:nvSpPr>
        <p:spPr>
          <a:xfrm rot="0">
            <a:off x="10041890" y="1856740"/>
            <a:ext cx="7602220" cy="70186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다이얼을 사용하여 led밝기를 표현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다이얼을 돌렸을 때 어떤 색의 led밝기가 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  달라져야 하는지 알아야함으로 변수 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  state를 선언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Red 등의 색상 버튼을 클릭하면 다른 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  색의 LED는 꺼지게 하고싶음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버튼을 클릭 할 때마다 Red, Green, Blue 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  중 하나는 켜주고 나머지 두 개는 꺼야 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  하기에 3줄이 계속해서 사용됨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- 함수를 사용해서 코드를 줄이고 </a:t>
            </a:r>
            <a:endParaRPr lang="ko-KR" altLang="en-US" sz="30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lang="ko-KR" sz="3000">
                <a:latin typeface="맑은 고딕" charset="0"/>
                <a:ea typeface="맑은 고딕" charset="0"/>
              </a:rPr>
              <a:t>   깔끔하게 함</a:t>
            </a:r>
            <a:endParaRPr lang="ko-KR" altLang="en-US" sz="3000">
              <a:latin typeface="맑은 고딕" charset="0"/>
              <a:ea typeface="맑은 고딕" charset="0"/>
            </a:endParaRPr>
          </a:p>
        </p:txBody>
      </p:sp>
      <p:sp>
        <p:nvSpPr>
          <p:cNvPr id="1009" name="도형 33"/>
          <p:cNvSpPr>
            <a:spLocks/>
          </p:cNvSpPr>
          <p:nvPr/>
        </p:nvSpPr>
        <p:spPr>
          <a:xfrm rot="0">
            <a:off x="15596235" y="380365"/>
            <a:ext cx="2310130" cy="789940"/>
          </a:xfrm>
          <a:prstGeom prst="rect"/>
          <a:noFill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lang="ko-KR" sz="2500">
                <a:solidFill>
                  <a:srgbClr val="0611F2"/>
                </a:solidFill>
                <a:latin typeface="맑은 고딕" charset="0"/>
                <a:ea typeface="맑은 고딕" charset="0"/>
              </a:rPr>
              <a:t>영상</a:t>
            </a:r>
            <a:endParaRPr lang="ko-KR" altLang="en-US" sz="2500">
              <a:solidFill>
                <a:srgbClr val="0611F2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00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Company>officegen</Company>
  <DocSecurity>0</DocSecurity>
  <HyperlinksChanged>false</HyperlinksChanged>
  <Lines>0</Lines>
  <LinksUpToDate>false</LinksUpToDate>
  <Pages>14</Pages>
  <Paragraphs>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officegen</dc:creator>
  <cp:lastModifiedBy>whgo12</cp:lastModifiedBy>
  <cp:version>9.104.165.50235</cp:version>
  <dcterms:modified xsi:type="dcterms:W3CDTF">2023-06-16T08:53:29Z</dcterms:modified>
</cp:coreProperties>
</file>